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9" r:id="rId1"/>
  </p:sldMasterIdLst>
  <p:notesMasterIdLst>
    <p:notesMasterId r:id="rId24"/>
  </p:notesMasterIdLst>
  <p:sldIdLst>
    <p:sldId id="256" r:id="rId2"/>
    <p:sldId id="257" r:id="rId3"/>
    <p:sldId id="258" r:id="rId4"/>
    <p:sldId id="270" r:id="rId5"/>
    <p:sldId id="277" r:id="rId6"/>
    <p:sldId id="267" r:id="rId7"/>
    <p:sldId id="268" r:id="rId8"/>
    <p:sldId id="269" r:id="rId9"/>
    <p:sldId id="271" r:id="rId10"/>
    <p:sldId id="262" r:id="rId11"/>
    <p:sldId id="263" r:id="rId12"/>
    <p:sldId id="264" r:id="rId13"/>
    <p:sldId id="265" r:id="rId14"/>
    <p:sldId id="266" r:id="rId15"/>
    <p:sldId id="259" r:id="rId16"/>
    <p:sldId id="276" r:id="rId17"/>
    <p:sldId id="260" r:id="rId18"/>
    <p:sldId id="261" r:id="rId19"/>
    <p:sldId id="272" r:id="rId20"/>
    <p:sldId id="274" r:id="rId21"/>
    <p:sldId id="273" r:id="rId22"/>
    <p:sldId id="275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E75136-7F91-41B9-BE97-B81724E08EE6}" v="19" dt="2025-09-21T20:29:21.2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e Lehmann" userId="8215dbf55b0abf95" providerId="LiveId" clId="{464FC3F9-4E20-4BE1-A026-E1D080F1549D}"/>
    <pc:docChg chg="custSel addSld modSld">
      <pc:chgData name="Marie Lehmann" userId="8215dbf55b0abf95" providerId="LiveId" clId="{464FC3F9-4E20-4BE1-A026-E1D080F1549D}" dt="2025-09-21T21:29:32.272" v="462" actId="20577"/>
      <pc:docMkLst>
        <pc:docMk/>
      </pc:docMkLst>
      <pc:sldChg chg="addSp modSp mod">
        <pc:chgData name="Marie Lehmann" userId="8215dbf55b0abf95" providerId="LiveId" clId="{464FC3F9-4E20-4BE1-A026-E1D080F1549D}" dt="2025-09-21T20:29:01.554" v="58"/>
        <pc:sldMkLst>
          <pc:docMk/>
          <pc:sldMk cId="2973459925" sldId="256"/>
        </pc:sldMkLst>
        <pc:spChg chg="mod">
          <ac:chgData name="Marie Lehmann" userId="8215dbf55b0abf95" providerId="LiveId" clId="{464FC3F9-4E20-4BE1-A026-E1D080F1549D}" dt="2025-09-21T20:25:50.189" v="31" actId="1076"/>
          <ac:spMkLst>
            <pc:docMk/>
            <pc:sldMk cId="2973459925" sldId="256"/>
            <ac:spMk id="2" creationId="{2BE62076-5DF3-E6F6-2783-D2ADF522C3AF}"/>
          </ac:spMkLst>
        </pc:spChg>
        <pc:spChg chg="add mod">
          <ac:chgData name="Marie Lehmann" userId="8215dbf55b0abf95" providerId="LiveId" clId="{464FC3F9-4E20-4BE1-A026-E1D080F1549D}" dt="2025-09-21T20:26:05.630" v="34" actId="1076"/>
          <ac:spMkLst>
            <pc:docMk/>
            <pc:sldMk cId="2973459925" sldId="256"/>
            <ac:spMk id="3" creationId="{365A0EFB-0E37-25EC-2A12-0C9960E0C96C}"/>
          </ac:spMkLst>
        </pc:spChg>
        <pc:picChg chg="add mod">
          <ac:chgData name="Marie Lehmann" userId="8215dbf55b0abf95" providerId="LiveId" clId="{464FC3F9-4E20-4BE1-A026-E1D080F1549D}" dt="2025-09-21T20:29:01.554" v="58"/>
          <ac:picMkLst>
            <pc:docMk/>
            <pc:sldMk cId="2973459925" sldId="256"/>
            <ac:picMk id="1026" creationId="{A6C4CA28-9A06-D014-EDDC-6B204A8EF950}"/>
          </ac:picMkLst>
        </pc:picChg>
      </pc:sldChg>
      <pc:sldChg chg="addSp delSp modSp mod">
        <pc:chgData name="Marie Lehmann" userId="8215dbf55b0abf95" providerId="LiveId" clId="{464FC3F9-4E20-4BE1-A026-E1D080F1549D}" dt="2025-09-21T20:28:30.042" v="52" actId="1076"/>
        <pc:sldMkLst>
          <pc:docMk/>
          <pc:sldMk cId="311329613" sldId="258"/>
        </pc:sldMkLst>
        <pc:spChg chg="del">
          <ac:chgData name="Marie Lehmann" userId="8215dbf55b0abf95" providerId="LiveId" clId="{464FC3F9-4E20-4BE1-A026-E1D080F1549D}" dt="2025-09-21T20:28:11.271" v="48" actId="478"/>
          <ac:spMkLst>
            <pc:docMk/>
            <pc:sldMk cId="311329613" sldId="258"/>
            <ac:spMk id="2" creationId="{D0311BA7-2425-FE6F-4F12-584386449047}"/>
          </ac:spMkLst>
        </pc:spChg>
        <pc:spChg chg="add del mod">
          <ac:chgData name="Marie Lehmann" userId="8215dbf55b0abf95" providerId="LiveId" clId="{464FC3F9-4E20-4BE1-A026-E1D080F1549D}" dt="2025-09-21T20:28:13.985" v="49" actId="478"/>
          <ac:spMkLst>
            <pc:docMk/>
            <pc:sldMk cId="311329613" sldId="258"/>
            <ac:spMk id="4" creationId="{AB1CE2DE-4076-0DDB-CF3D-B25A39A59467}"/>
          </ac:spMkLst>
        </pc:spChg>
        <pc:picChg chg="mod">
          <ac:chgData name="Marie Lehmann" userId="8215dbf55b0abf95" providerId="LiveId" clId="{464FC3F9-4E20-4BE1-A026-E1D080F1549D}" dt="2025-09-21T20:28:30.042" v="52" actId="1076"/>
          <ac:picMkLst>
            <pc:docMk/>
            <pc:sldMk cId="311329613" sldId="258"/>
            <ac:picMk id="5" creationId="{8E30B5C4-6417-22E6-988E-5B91D9441E32}"/>
          </ac:picMkLst>
        </pc:picChg>
      </pc:sldChg>
      <pc:sldChg chg="addSp delSp modSp mod">
        <pc:chgData name="Marie Lehmann" userId="8215dbf55b0abf95" providerId="LiveId" clId="{464FC3F9-4E20-4BE1-A026-E1D080F1549D}" dt="2025-09-21T20:27:48.202" v="43" actId="1076"/>
        <pc:sldMkLst>
          <pc:docMk/>
          <pc:sldMk cId="1832765717" sldId="260"/>
        </pc:sldMkLst>
        <pc:spChg chg="del">
          <ac:chgData name="Marie Lehmann" userId="8215dbf55b0abf95" providerId="LiveId" clId="{464FC3F9-4E20-4BE1-A026-E1D080F1549D}" dt="2025-09-21T20:27:28.185" v="36" actId="478"/>
          <ac:spMkLst>
            <pc:docMk/>
            <pc:sldMk cId="1832765717" sldId="260"/>
            <ac:spMk id="2" creationId="{DD8F0BE7-51E6-0A0F-20C0-D6F31FAF8E9B}"/>
          </ac:spMkLst>
        </pc:spChg>
        <pc:spChg chg="add del mod">
          <ac:chgData name="Marie Lehmann" userId="8215dbf55b0abf95" providerId="LiveId" clId="{464FC3F9-4E20-4BE1-A026-E1D080F1549D}" dt="2025-09-21T20:27:30.702" v="37" actId="478"/>
          <ac:spMkLst>
            <pc:docMk/>
            <pc:sldMk cId="1832765717" sldId="260"/>
            <ac:spMk id="4" creationId="{7565F2D8-3F9E-6108-639D-FEFBA935BA43}"/>
          </ac:spMkLst>
        </pc:spChg>
        <pc:picChg chg="mod">
          <ac:chgData name="Marie Lehmann" userId="8215dbf55b0abf95" providerId="LiveId" clId="{464FC3F9-4E20-4BE1-A026-E1D080F1549D}" dt="2025-09-21T20:27:48.202" v="43" actId="1076"/>
          <ac:picMkLst>
            <pc:docMk/>
            <pc:sldMk cId="1832765717" sldId="260"/>
            <ac:picMk id="2050" creationId="{7A84B7CE-730D-44A8-E5E5-B69653D343F7}"/>
          </ac:picMkLst>
        </pc:picChg>
      </pc:sldChg>
      <pc:sldChg chg="addSp delSp modSp mod">
        <pc:chgData name="Marie Lehmann" userId="8215dbf55b0abf95" providerId="LiveId" clId="{464FC3F9-4E20-4BE1-A026-E1D080F1549D}" dt="2025-09-21T20:28:03.413" v="47" actId="1076"/>
        <pc:sldMkLst>
          <pc:docMk/>
          <pc:sldMk cId="3828771802" sldId="261"/>
        </pc:sldMkLst>
        <pc:spChg chg="del">
          <ac:chgData name="Marie Lehmann" userId="8215dbf55b0abf95" providerId="LiveId" clId="{464FC3F9-4E20-4BE1-A026-E1D080F1549D}" dt="2025-09-21T20:27:53.874" v="44" actId="478"/>
          <ac:spMkLst>
            <pc:docMk/>
            <pc:sldMk cId="3828771802" sldId="261"/>
            <ac:spMk id="2" creationId="{28D41104-750F-4930-7626-1FBA3A3F6449}"/>
          </ac:spMkLst>
        </pc:spChg>
        <pc:spChg chg="add del mod">
          <ac:chgData name="Marie Lehmann" userId="8215dbf55b0abf95" providerId="LiveId" clId="{464FC3F9-4E20-4BE1-A026-E1D080F1549D}" dt="2025-09-21T20:27:56.259" v="45" actId="478"/>
          <ac:spMkLst>
            <pc:docMk/>
            <pc:sldMk cId="3828771802" sldId="261"/>
            <ac:spMk id="4" creationId="{70892B24-7F4F-414D-E966-685FBB8B1C6C}"/>
          </ac:spMkLst>
        </pc:spChg>
        <pc:picChg chg="mod">
          <ac:chgData name="Marie Lehmann" userId="8215dbf55b0abf95" providerId="LiveId" clId="{464FC3F9-4E20-4BE1-A026-E1D080F1549D}" dt="2025-09-21T20:28:03.413" v="47" actId="1076"/>
          <ac:picMkLst>
            <pc:docMk/>
            <pc:sldMk cId="3828771802" sldId="261"/>
            <ac:picMk id="4098" creationId="{777CE9D7-5BF2-4DC2-8E5E-597D7BEBB00D}"/>
          </ac:picMkLst>
        </pc:picChg>
      </pc:sldChg>
      <pc:sldChg chg="addSp delSp modSp mod">
        <pc:chgData name="Marie Lehmann" userId="8215dbf55b0abf95" providerId="LiveId" clId="{464FC3F9-4E20-4BE1-A026-E1D080F1549D}" dt="2025-09-21T20:29:42.710" v="66" actId="1076"/>
        <pc:sldMkLst>
          <pc:docMk/>
          <pc:sldMk cId="2100998598" sldId="263"/>
        </pc:sldMkLst>
        <pc:spChg chg="del">
          <ac:chgData name="Marie Lehmann" userId="8215dbf55b0abf95" providerId="LiveId" clId="{464FC3F9-4E20-4BE1-A026-E1D080F1549D}" dt="2025-09-21T20:29:35.651" v="64" actId="478"/>
          <ac:spMkLst>
            <pc:docMk/>
            <pc:sldMk cId="2100998598" sldId="263"/>
            <ac:spMk id="2" creationId="{077041AF-1198-55A9-435B-1C2437550799}"/>
          </ac:spMkLst>
        </pc:spChg>
        <pc:spChg chg="add del mod">
          <ac:chgData name="Marie Lehmann" userId="8215dbf55b0abf95" providerId="LiveId" clId="{464FC3F9-4E20-4BE1-A026-E1D080F1549D}" dt="2025-09-21T20:29:38.595" v="65" actId="478"/>
          <ac:spMkLst>
            <pc:docMk/>
            <pc:sldMk cId="2100998598" sldId="263"/>
            <ac:spMk id="4" creationId="{966F93C5-686D-B1DD-533D-C3E775A456A5}"/>
          </ac:spMkLst>
        </pc:spChg>
        <pc:picChg chg="mod">
          <ac:chgData name="Marie Lehmann" userId="8215dbf55b0abf95" providerId="LiveId" clId="{464FC3F9-4E20-4BE1-A026-E1D080F1549D}" dt="2025-09-21T20:29:42.710" v="66" actId="1076"/>
          <ac:picMkLst>
            <pc:docMk/>
            <pc:sldMk cId="2100998598" sldId="263"/>
            <ac:picMk id="5" creationId="{84EF79D5-B5C6-EFD7-CCCB-2B335409F67E}"/>
          </ac:picMkLst>
        </pc:picChg>
      </pc:sldChg>
      <pc:sldChg chg="addSp delSp modSp mod">
        <pc:chgData name="Marie Lehmann" userId="8215dbf55b0abf95" providerId="LiveId" clId="{464FC3F9-4E20-4BE1-A026-E1D080F1549D}" dt="2025-09-21T20:29:55.192" v="69" actId="1076"/>
        <pc:sldMkLst>
          <pc:docMk/>
          <pc:sldMk cId="2965687557" sldId="265"/>
        </pc:sldMkLst>
        <pc:spChg chg="del">
          <ac:chgData name="Marie Lehmann" userId="8215dbf55b0abf95" providerId="LiveId" clId="{464FC3F9-4E20-4BE1-A026-E1D080F1549D}" dt="2025-09-21T20:29:49.913" v="67" actId="478"/>
          <ac:spMkLst>
            <pc:docMk/>
            <pc:sldMk cId="2965687557" sldId="265"/>
            <ac:spMk id="2" creationId="{7404D7E2-71B6-222A-63B0-595810E306EE}"/>
          </ac:spMkLst>
        </pc:spChg>
        <pc:spChg chg="add del mod">
          <ac:chgData name="Marie Lehmann" userId="8215dbf55b0abf95" providerId="LiveId" clId="{464FC3F9-4E20-4BE1-A026-E1D080F1549D}" dt="2025-09-21T20:29:51.395" v="68" actId="478"/>
          <ac:spMkLst>
            <pc:docMk/>
            <pc:sldMk cId="2965687557" sldId="265"/>
            <ac:spMk id="4" creationId="{E7874A6A-5CFD-71E7-BE4C-260D420FBAF0}"/>
          </ac:spMkLst>
        </pc:spChg>
        <pc:picChg chg="mod">
          <ac:chgData name="Marie Lehmann" userId="8215dbf55b0abf95" providerId="LiveId" clId="{464FC3F9-4E20-4BE1-A026-E1D080F1549D}" dt="2025-09-21T20:29:55.192" v="69" actId="1076"/>
          <ac:picMkLst>
            <pc:docMk/>
            <pc:sldMk cId="2965687557" sldId="265"/>
            <ac:picMk id="5122" creationId="{9404EBBB-6A15-519D-DD39-C8CFD098A92F}"/>
          </ac:picMkLst>
        </pc:picChg>
      </pc:sldChg>
      <pc:sldChg chg="addSp delSp modSp mod">
        <pc:chgData name="Marie Lehmann" userId="8215dbf55b0abf95" providerId="LiveId" clId="{464FC3F9-4E20-4BE1-A026-E1D080F1549D}" dt="2025-09-21T20:30:11.617" v="74" actId="1076"/>
        <pc:sldMkLst>
          <pc:docMk/>
          <pc:sldMk cId="2271992924" sldId="266"/>
        </pc:sldMkLst>
        <pc:spChg chg="del">
          <ac:chgData name="Marie Lehmann" userId="8215dbf55b0abf95" providerId="LiveId" clId="{464FC3F9-4E20-4BE1-A026-E1D080F1549D}" dt="2025-09-21T20:29:59.926" v="70" actId="478"/>
          <ac:spMkLst>
            <pc:docMk/>
            <pc:sldMk cId="2271992924" sldId="266"/>
            <ac:spMk id="2" creationId="{DC11CCB7-3A33-181F-3F15-023ECC3A2053}"/>
          </ac:spMkLst>
        </pc:spChg>
        <pc:spChg chg="add del mod">
          <ac:chgData name="Marie Lehmann" userId="8215dbf55b0abf95" providerId="LiveId" clId="{464FC3F9-4E20-4BE1-A026-E1D080F1549D}" dt="2025-09-21T20:30:01.319" v="71" actId="478"/>
          <ac:spMkLst>
            <pc:docMk/>
            <pc:sldMk cId="2271992924" sldId="266"/>
            <ac:spMk id="5" creationId="{469BB3DE-3858-4C56-77B1-3DF01D615C6D}"/>
          </ac:spMkLst>
        </pc:spChg>
        <pc:picChg chg="mod">
          <ac:chgData name="Marie Lehmann" userId="8215dbf55b0abf95" providerId="LiveId" clId="{464FC3F9-4E20-4BE1-A026-E1D080F1549D}" dt="2025-09-21T20:30:11.617" v="74" actId="1076"/>
          <ac:picMkLst>
            <pc:docMk/>
            <pc:sldMk cId="2271992924" sldId="266"/>
            <ac:picMk id="4" creationId="{AE40A237-AE22-475C-C0EE-0EBBB8660BC4}"/>
          </ac:picMkLst>
        </pc:picChg>
      </pc:sldChg>
      <pc:sldChg chg="addSp delSp modSp mod">
        <pc:chgData name="Marie Lehmann" userId="8215dbf55b0abf95" providerId="LiveId" clId="{464FC3F9-4E20-4BE1-A026-E1D080F1549D}" dt="2025-09-21T20:30:32.100" v="81" actId="1076"/>
        <pc:sldMkLst>
          <pc:docMk/>
          <pc:sldMk cId="3133899986" sldId="268"/>
        </pc:sldMkLst>
        <pc:spChg chg="del">
          <ac:chgData name="Marie Lehmann" userId="8215dbf55b0abf95" providerId="LiveId" clId="{464FC3F9-4E20-4BE1-A026-E1D080F1549D}" dt="2025-09-21T20:30:16.074" v="75" actId="478"/>
          <ac:spMkLst>
            <pc:docMk/>
            <pc:sldMk cId="3133899986" sldId="268"/>
            <ac:spMk id="2" creationId="{80E635DD-7AE0-C285-9C14-F84B94CE3B44}"/>
          </ac:spMkLst>
        </pc:spChg>
        <pc:spChg chg="add del mod">
          <ac:chgData name="Marie Lehmann" userId="8215dbf55b0abf95" providerId="LiveId" clId="{464FC3F9-4E20-4BE1-A026-E1D080F1549D}" dt="2025-09-21T20:30:17.770" v="76" actId="478"/>
          <ac:spMkLst>
            <pc:docMk/>
            <pc:sldMk cId="3133899986" sldId="268"/>
            <ac:spMk id="4" creationId="{5AC5C040-105E-E740-5B83-828BB7D8A684}"/>
          </ac:spMkLst>
        </pc:spChg>
        <pc:picChg chg="mod">
          <ac:chgData name="Marie Lehmann" userId="8215dbf55b0abf95" providerId="LiveId" clId="{464FC3F9-4E20-4BE1-A026-E1D080F1549D}" dt="2025-09-21T20:30:32.100" v="81" actId="1076"/>
          <ac:picMkLst>
            <pc:docMk/>
            <pc:sldMk cId="3133899986" sldId="268"/>
            <ac:picMk id="8194" creationId="{608A65D1-0A2F-15E0-4A42-7FFE0F1B9E76}"/>
          </ac:picMkLst>
        </pc:picChg>
      </pc:sldChg>
      <pc:sldChg chg="addSp delSp modSp mod">
        <pc:chgData name="Marie Lehmann" userId="8215dbf55b0abf95" providerId="LiveId" clId="{464FC3F9-4E20-4BE1-A026-E1D080F1549D}" dt="2025-09-21T20:28:45.692" v="57" actId="1076"/>
        <pc:sldMkLst>
          <pc:docMk/>
          <pc:sldMk cId="1977350626" sldId="270"/>
        </pc:sldMkLst>
        <pc:spChg chg="del">
          <ac:chgData name="Marie Lehmann" userId="8215dbf55b0abf95" providerId="LiveId" clId="{464FC3F9-4E20-4BE1-A026-E1D080F1549D}" dt="2025-09-21T20:28:35.143" v="53" actId="478"/>
          <ac:spMkLst>
            <pc:docMk/>
            <pc:sldMk cId="1977350626" sldId="270"/>
            <ac:spMk id="2" creationId="{89A318F3-E9E9-78E4-073B-425030FB8937}"/>
          </ac:spMkLst>
        </pc:spChg>
        <pc:spChg chg="add del mod">
          <ac:chgData name="Marie Lehmann" userId="8215dbf55b0abf95" providerId="LiveId" clId="{464FC3F9-4E20-4BE1-A026-E1D080F1549D}" dt="2025-09-21T20:28:37.898" v="54" actId="478"/>
          <ac:spMkLst>
            <pc:docMk/>
            <pc:sldMk cId="1977350626" sldId="270"/>
            <ac:spMk id="5" creationId="{BCC80E59-59DD-4E38-F556-6CFB6B9D9867}"/>
          </ac:spMkLst>
        </pc:spChg>
        <pc:picChg chg="mod">
          <ac:chgData name="Marie Lehmann" userId="8215dbf55b0abf95" providerId="LiveId" clId="{464FC3F9-4E20-4BE1-A026-E1D080F1549D}" dt="2025-09-21T20:28:45.692" v="57" actId="1076"/>
          <ac:picMkLst>
            <pc:docMk/>
            <pc:sldMk cId="1977350626" sldId="270"/>
            <ac:picMk id="4" creationId="{80FA692B-2F6B-8292-2D28-165693825362}"/>
          </ac:picMkLst>
        </pc:picChg>
      </pc:sldChg>
      <pc:sldChg chg="addSp delSp modSp mod">
        <pc:chgData name="Marie Lehmann" userId="8215dbf55b0abf95" providerId="LiveId" clId="{464FC3F9-4E20-4BE1-A026-E1D080F1549D}" dt="2025-09-21T20:30:47.738" v="86" actId="1076"/>
        <pc:sldMkLst>
          <pc:docMk/>
          <pc:sldMk cId="4092685335" sldId="271"/>
        </pc:sldMkLst>
        <pc:spChg chg="del">
          <ac:chgData name="Marie Lehmann" userId="8215dbf55b0abf95" providerId="LiveId" clId="{464FC3F9-4E20-4BE1-A026-E1D080F1549D}" dt="2025-09-21T20:30:37.360" v="82" actId="478"/>
          <ac:spMkLst>
            <pc:docMk/>
            <pc:sldMk cId="4092685335" sldId="271"/>
            <ac:spMk id="2" creationId="{CDD2087C-D4A1-5C50-C94B-426B1978A946}"/>
          </ac:spMkLst>
        </pc:spChg>
        <pc:spChg chg="add del mod">
          <ac:chgData name="Marie Lehmann" userId="8215dbf55b0abf95" providerId="LiveId" clId="{464FC3F9-4E20-4BE1-A026-E1D080F1549D}" dt="2025-09-21T20:30:39.095" v="83" actId="478"/>
          <ac:spMkLst>
            <pc:docMk/>
            <pc:sldMk cId="4092685335" sldId="271"/>
            <ac:spMk id="5" creationId="{6E131F72-8A19-7E74-8D18-E28E966B3335}"/>
          </ac:spMkLst>
        </pc:spChg>
        <pc:picChg chg="mod">
          <ac:chgData name="Marie Lehmann" userId="8215dbf55b0abf95" providerId="LiveId" clId="{464FC3F9-4E20-4BE1-A026-E1D080F1549D}" dt="2025-09-21T20:30:47.738" v="86" actId="1076"/>
          <ac:picMkLst>
            <pc:docMk/>
            <pc:sldMk cId="4092685335" sldId="271"/>
            <ac:picMk id="4" creationId="{2C286B44-A3EE-8944-2DBE-C3BEF82E4EEE}"/>
          </ac:picMkLst>
        </pc:picChg>
      </pc:sldChg>
      <pc:sldChg chg="addSp delSp modSp mod">
        <pc:chgData name="Marie Lehmann" userId="8215dbf55b0abf95" providerId="LiveId" clId="{464FC3F9-4E20-4BE1-A026-E1D080F1549D}" dt="2025-09-21T20:31:06.628" v="91" actId="1076"/>
        <pc:sldMkLst>
          <pc:docMk/>
          <pc:sldMk cId="3947593344" sldId="273"/>
        </pc:sldMkLst>
        <pc:spChg chg="del">
          <ac:chgData name="Marie Lehmann" userId="8215dbf55b0abf95" providerId="LiveId" clId="{464FC3F9-4E20-4BE1-A026-E1D080F1549D}" dt="2025-09-21T20:30:55.231" v="87" actId="478"/>
          <ac:spMkLst>
            <pc:docMk/>
            <pc:sldMk cId="3947593344" sldId="273"/>
            <ac:spMk id="2" creationId="{0777D124-0E18-B278-177C-3DFB2BB51839}"/>
          </ac:spMkLst>
        </pc:spChg>
        <pc:spChg chg="add del mod">
          <ac:chgData name="Marie Lehmann" userId="8215dbf55b0abf95" providerId="LiveId" clId="{464FC3F9-4E20-4BE1-A026-E1D080F1549D}" dt="2025-09-21T20:30:57.423" v="88" actId="478"/>
          <ac:spMkLst>
            <pc:docMk/>
            <pc:sldMk cId="3947593344" sldId="273"/>
            <ac:spMk id="5" creationId="{A6BF1131-9BEB-77FF-2E4F-B47B1296258A}"/>
          </ac:spMkLst>
        </pc:spChg>
        <pc:picChg chg="mod">
          <ac:chgData name="Marie Lehmann" userId="8215dbf55b0abf95" providerId="LiveId" clId="{464FC3F9-4E20-4BE1-A026-E1D080F1549D}" dt="2025-09-21T20:31:06.628" v="91" actId="1076"/>
          <ac:picMkLst>
            <pc:docMk/>
            <pc:sldMk cId="3947593344" sldId="273"/>
            <ac:picMk id="4" creationId="{F03D519F-15B7-7349-BB26-9FC4D6585851}"/>
          </ac:picMkLst>
        </pc:picChg>
      </pc:sldChg>
      <pc:sldChg chg="addSp delSp modSp mod">
        <pc:chgData name="Marie Lehmann" userId="8215dbf55b0abf95" providerId="LiveId" clId="{464FC3F9-4E20-4BE1-A026-E1D080F1549D}" dt="2025-09-21T20:31:28.372" v="95" actId="1076"/>
        <pc:sldMkLst>
          <pc:docMk/>
          <pc:sldMk cId="1883138774" sldId="274"/>
        </pc:sldMkLst>
        <pc:spChg chg="del">
          <ac:chgData name="Marie Lehmann" userId="8215dbf55b0abf95" providerId="LiveId" clId="{464FC3F9-4E20-4BE1-A026-E1D080F1549D}" dt="2025-09-21T20:31:15.909" v="92" actId="478"/>
          <ac:spMkLst>
            <pc:docMk/>
            <pc:sldMk cId="1883138774" sldId="274"/>
            <ac:spMk id="2" creationId="{5CAD4CC7-F6E9-7210-F649-F6AFD5E86B1D}"/>
          </ac:spMkLst>
        </pc:spChg>
        <pc:spChg chg="add del mod">
          <ac:chgData name="Marie Lehmann" userId="8215dbf55b0abf95" providerId="LiveId" clId="{464FC3F9-4E20-4BE1-A026-E1D080F1549D}" dt="2025-09-21T20:31:17.607" v="93" actId="478"/>
          <ac:spMkLst>
            <pc:docMk/>
            <pc:sldMk cId="1883138774" sldId="274"/>
            <ac:spMk id="4" creationId="{DFC21984-8A1E-9FF3-A142-2034A8CCB313}"/>
          </ac:spMkLst>
        </pc:spChg>
        <pc:picChg chg="mod">
          <ac:chgData name="Marie Lehmann" userId="8215dbf55b0abf95" providerId="LiveId" clId="{464FC3F9-4E20-4BE1-A026-E1D080F1549D}" dt="2025-09-21T20:31:28.372" v="95" actId="1076"/>
          <ac:picMkLst>
            <pc:docMk/>
            <pc:sldMk cId="1883138774" sldId="274"/>
            <ac:picMk id="11266" creationId="{F7D063EC-90E9-0130-1E49-10865EB8BECB}"/>
          </ac:picMkLst>
        </pc:picChg>
      </pc:sldChg>
      <pc:sldChg chg="modSp mod">
        <pc:chgData name="Marie Lehmann" userId="8215dbf55b0abf95" providerId="LiveId" clId="{464FC3F9-4E20-4BE1-A026-E1D080F1549D}" dt="2025-09-21T21:29:32.272" v="462" actId="20577"/>
        <pc:sldMkLst>
          <pc:docMk/>
          <pc:sldMk cId="4020220112" sldId="275"/>
        </pc:sldMkLst>
        <pc:spChg chg="mod">
          <ac:chgData name="Marie Lehmann" userId="8215dbf55b0abf95" providerId="LiveId" clId="{464FC3F9-4E20-4BE1-A026-E1D080F1549D}" dt="2025-09-21T21:29:32.272" v="462" actId="20577"/>
          <ac:spMkLst>
            <pc:docMk/>
            <pc:sldMk cId="4020220112" sldId="275"/>
            <ac:spMk id="3" creationId="{52C48B0A-8BDE-3874-C61A-9601D2C820D7}"/>
          </ac:spMkLst>
        </pc:spChg>
      </pc:sldChg>
      <pc:sldChg chg="addSp modSp new">
        <pc:chgData name="Marie Lehmann" userId="8215dbf55b0abf95" providerId="LiveId" clId="{464FC3F9-4E20-4BE1-A026-E1D080F1549D}" dt="2025-09-21T20:29:21.240" v="63" actId="1440"/>
        <pc:sldMkLst>
          <pc:docMk/>
          <pc:sldMk cId="2683390576" sldId="277"/>
        </pc:sldMkLst>
        <pc:picChg chg="add mod">
          <ac:chgData name="Marie Lehmann" userId="8215dbf55b0abf95" providerId="LiveId" clId="{464FC3F9-4E20-4BE1-A026-E1D080F1549D}" dt="2025-09-21T20:29:21.240" v="63" actId="1440"/>
          <ac:picMkLst>
            <pc:docMk/>
            <pc:sldMk cId="2683390576" sldId="277"/>
            <ac:picMk id="2" creationId="{3D14C9A2-9577-CAE2-B242-F442C162D5F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C6A9BD-85A2-44F8-829A-43CF2EDDC9A1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89DCB6-C17A-4568-8356-4276E56B7FE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8737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89DCB6-C17A-4568-8356-4276E56B7FE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3878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1C75E-9468-42E0-93DD-55B4A8B8B73B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7E108-C511-4006-AE09-CD8B15DAB7E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9439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1C75E-9468-42E0-93DD-55B4A8B8B73B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7E108-C511-4006-AE09-CD8B15DAB7E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5304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1C75E-9468-42E0-93DD-55B4A8B8B73B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7E108-C511-4006-AE09-CD8B15DAB7E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15989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1C75E-9468-42E0-93DD-55B4A8B8B73B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7E108-C511-4006-AE09-CD8B15DAB7EE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1164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1C75E-9468-42E0-93DD-55B4A8B8B73B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7E108-C511-4006-AE09-CD8B15DAB7E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17041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1C75E-9468-42E0-93DD-55B4A8B8B73B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7E108-C511-4006-AE09-CD8B15DAB7E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7241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1C75E-9468-42E0-93DD-55B4A8B8B73B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7E108-C511-4006-AE09-CD8B15DAB7E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84003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1C75E-9468-42E0-93DD-55B4A8B8B73B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7E108-C511-4006-AE09-CD8B15DAB7E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978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1C75E-9468-42E0-93DD-55B4A8B8B73B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7E108-C511-4006-AE09-CD8B15DAB7E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3390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1C75E-9468-42E0-93DD-55B4A8B8B73B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7E108-C511-4006-AE09-CD8B15DAB7E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0898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1C75E-9468-42E0-93DD-55B4A8B8B73B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7E108-C511-4006-AE09-CD8B15DAB7E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4141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1C75E-9468-42E0-93DD-55B4A8B8B73B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7E108-C511-4006-AE09-CD8B15DAB7E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5979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1C75E-9468-42E0-93DD-55B4A8B8B73B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7E108-C511-4006-AE09-CD8B15DAB7E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251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1C75E-9468-42E0-93DD-55B4A8B8B73B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7E108-C511-4006-AE09-CD8B15DAB7E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42199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1C75E-9468-42E0-93DD-55B4A8B8B73B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7E108-C511-4006-AE09-CD8B15DAB7E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127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1C75E-9468-42E0-93DD-55B4A8B8B73B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7E108-C511-4006-AE09-CD8B15DAB7E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90880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1C75E-9468-42E0-93DD-55B4A8B8B73B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7E108-C511-4006-AE09-CD8B15DAB7E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8921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7E81C75E-9468-42E0-93DD-55B4A8B8B73B}" type="datetimeFigureOut">
              <a:rPr lang="de-DE" smtClean="0"/>
              <a:t>22.09.2025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C677E108-C511-4006-AE09-CD8B15DAB7E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563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6C4CA28-9A06-D014-EDDC-6B204A8EF9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82" r="14028"/>
          <a:stretch>
            <a:fillRect/>
          </a:stretch>
        </p:blipFill>
        <p:spPr bwMode="auto">
          <a:xfrm>
            <a:off x="0" y="0"/>
            <a:ext cx="12192000" cy="686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BE62076-5DF3-E6F6-2783-D2ADF522C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5983" y="4490968"/>
            <a:ext cx="9440034" cy="1828801"/>
          </a:xfrm>
        </p:spPr>
        <p:txBody>
          <a:bodyPr>
            <a:normAutofit/>
          </a:bodyPr>
          <a:lstStyle/>
          <a:p>
            <a:r>
              <a:rPr lang="de-DE" sz="3200" dirty="0"/>
              <a:t>Die Funktionen</a:t>
            </a:r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365A0EFB-0E37-25EC-2A12-0C9960E0C96C}"/>
              </a:ext>
            </a:extLst>
          </p:cNvPr>
          <p:cNvSpPr txBox="1">
            <a:spLocks/>
          </p:cNvSpPr>
          <p:nvPr/>
        </p:nvSpPr>
        <p:spPr>
          <a:xfrm>
            <a:off x="1375983" y="3849051"/>
            <a:ext cx="9440034" cy="182880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de-DE" sz="6600" dirty="0"/>
              <a:t>MARVEL</a:t>
            </a:r>
          </a:p>
        </p:txBody>
      </p:sp>
    </p:spTree>
    <p:extLst>
      <p:ext uri="{BB962C8B-B14F-4D97-AF65-F5344CB8AC3E}">
        <p14:creationId xmlns:p14="http://schemas.microsoft.com/office/powerpoint/2010/main" val="2973459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5163CA-E217-CBA2-F73C-11C14489B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4. Mini-</a:t>
            </a:r>
            <a:r>
              <a:rPr lang="de-DE" dirty="0" err="1"/>
              <a:t>Map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DDB6747-0BEE-1204-E507-679CB30B5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6691337" cy="4058751"/>
          </a:xfrm>
        </p:spPr>
        <p:txBody>
          <a:bodyPr/>
          <a:lstStyle/>
          <a:p>
            <a:r>
              <a:rPr lang="de-DE" dirty="0"/>
              <a:t>Astronauten haben persönliche Mini-</a:t>
            </a:r>
            <a:r>
              <a:rPr lang="de-DE" dirty="0" err="1"/>
              <a:t>Map</a:t>
            </a:r>
            <a:endParaRPr lang="de-DE" dirty="0"/>
          </a:p>
          <a:p>
            <a:r>
              <a:rPr lang="de-DE" dirty="0"/>
              <a:t>Anzeige des eigenen Standorts sowie der Blickrichtung</a:t>
            </a:r>
          </a:p>
          <a:p>
            <a:r>
              <a:rPr lang="de-DE" dirty="0"/>
              <a:t>am linken Handgelenk befestigt</a:t>
            </a:r>
          </a:p>
          <a:p>
            <a:pPr lvl="3"/>
            <a:r>
              <a:rPr lang="de-DE" sz="2000" dirty="0"/>
              <a:t>Öffnen mit X-Taste</a:t>
            </a:r>
          </a:p>
          <a:p>
            <a:pPr lvl="3"/>
            <a:r>
              <a:rPr lang="de-DE" sz="2000" dirty="0"/>
              <a:t>beste Sicht: Spieler hält linke Hand waagerecht zu sich</a:t>
            </a:r>
          </a:p>
          <a:p>
            <a:r>
              <a:rPr lang="de-DE" dirty="0"/>
              <a:t>Zoomen mit linker Greiftaste und </a:t>
            </a:r>
            <a:r>
              <a:rPr lang="de-DE" dirty="0" err="1"/>
              <a:t>Thumbstick</a:t>
            </a:r>
            <a:endParaRPr lang="de-DE" dirty="0"/>
          </a:p>
        </p:txBody>
      </p:sp>
      <p:pic>
        <p:nvPicPr>
          <p:cNvPr id="5" name="Grafik 4" descr="Ein Bild, das draußen, Gras, Pflanze, Himmel enthält.&#10;&#10;KI-generierte Inhalte können fehlerhaft sein.">
            <a:extLst>
              <a:ext uri="{FF2B5EF4-FFF2-40B4-BE49-F238E27FC236}">
                <a16:creationId xmlns:a16="http://schemas.microsoft.com/office/drawing/2014/main" id="{6D1D4E46-9541-C75E-8B2F-17AC849A8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r="36567"/>
          <a:stretch>
            <a:fillRect/>
          </a:stretch>
        </p:blipFill>
        <p:spPr>
          <a:xfrm>
            <a:off x="8173844" y="11151"/>
            <a:ext cx="4018156" cy="6807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61329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raußen, Gras, Pflanze, Himmel enthält.&#10;&#10;KI-generierte Inhalte können fehlerhaft sein.">
            <a:extLst>
              <a:ext uri="{FF2B5EF4-FFF2-40B4-BE49-F238E27FC236}">
                <a16:creationId xmlns:a16="http://schemas.microsoft.com/office/drawing/2014/main" id="{84EF79D5-B5C6-EFD7-CCCB-2B335409F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6189" y="304800"/>
            <a:ext cx="5999621" cy="624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00998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3C3980-1E93-DA09-0A8F-CB628ED17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5. NPCs</a:t>
            </a:r>
          </a:p>
        </p:txBody>
      </p:sp>
      <p:pic>
        <p:nvPicPr>
          <p:cNvPr id="5" name="Inhaltsplatzhalter 4" descr="Ein Bild, das Himmel, Schuhwerk, draußen, Wandern enthält.&#10;&#10;KI-generierte Inhalte können fehlerhaft sein.">
            <a:extLst>
              <a:ext uri="{FF2B5EF4-FFF2-40B4-BE49-F238E27FC236}">
                <a16:creationId xmlns:a16="http://schemas.microsoft.com/office/drawing/2014/main" id="{E79B9F15-A61B-B03D-7868-39A9A2078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2" r="32147"/>
          <a:stretch>
            <a:fillRect/>
          </a:stretch>
        </p:blipFill>
        <p:spPr>
          <a:xfrm>
            <a:off x="8403771" y="21772"/>
            <a:ext cx="3788229" cy="67914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6036254B-5C33-09E2-E98E-94A8ECA64C0B}"/>
              </a:ext>
            </a:extLst>
          </p:cNvPr>
          <p:cNvSpPr txBox="1">
            <a:spLocks/>
          </p:cNvSpPr>
          <p:nvPr/>
        </p:nvSpPr>
        <p:spPr>
          <a:xfrm>
            <a:off x="913795" y="1471192"/>
            <a:ext cx="7119860" cy="43744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A-Knopf zum Ansprechen</a:t>
            </a:r>
          </a:p>
          <a:p>
            <a:r>
              <a:rPr lang="de-DE" dirty="0"/>
              <a:t>Erde: </a:t>
            </a:r>
          </a:p>
          <a:p>
            <a:pPr lvl="3"/>
            <a:r>
              <a:rPr lang="de-DE" sz="2000" dirty="0"/>
              <a:t>kurze Einführung in die Mission</a:t>
            </a:r>
          </a:p>
          <a:p>
            <a:pPr lvl="3"/>
            <a:r>
              <a:rPr lang="de-DE" sz="2000" dirty="0"/>
              <a:t>Drei Fragen, um weitere Informationen zu erlangen: „Warum brauchen wir Roboter?“, „Wie genau soll die Mission ablaufen?“ und „Wie funktioniert die Gruppen-Teleportation?“</a:t>
            </a:r>
          </a:p>
          <a:p>
            <a:r>
              <a:rPr lang="de-DE" dirty="0"/>
              <a:t>Mars:</a:t>
            </a:r>
          </a:p>
          <a:p>
            <a:pPr lvl="3"/>
            <a:r>
              <a:rPr lang="de-DE" sz="2000" dirty="0"/>
              <a:t>Informationen zu Missionszielen</a:t>
            </a:r>
          </a:p>
          <a:p>
            <a:pPr lvl="3"/>
            <a:r>
              <a:rPr lang="de-DE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Fragen des Spielers: „Was sind unsere genauen Missionsziele?“, „Wie müssen die Roboter gewartet werden?“ und „Ich brauche Tipps, um das Wasser zu finden.“</a:t>
            </a:r>
          </a:p>
        </p:txBody>
      </p:sp>
    </p:spTree>
    <p:extLst>
      <p:ext uri="{BB962C8B-B14F-4D97-AF65-F5344CB8AC3E}">
        <p14:creationId xmlns:p14="http://schemas.microsoft.com/office/powerpoint/2010/main" val="209770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404EBBB-6A15-519D-DD39-C8CFD098A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895" y="555703"/>
            <a:ext cx="6570210" cy="5746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65687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Himmel, Schuhwerk, draußen, Wandern enthält.&#10;&#10;KI-generierte Inhalte können fehlerhaft sein.">
            <a:extLst>
              <a:ext uri="{FF2B5EF4-FFF2-40B4-BE49-F238E27FC236}">
                <a16:creationId xmlns:a16="http://schemas.microsoft.com/office/drawing/2014/main" id="{AE40A237-AE22-475C-C0EE-0EBBB8660B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4" y="529655"/>
            <a:ext cx="9318171" cy="5798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71992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122472-AFA2-89BC-6E94-C98D00046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6. </a:t>
            </a:r>
            <a:r>
              <a:rPr lang="de-DE" dirty="0" err="1"/>
              <a:t>Storymission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75FA70-F2F4-7739-11A8-B4B37C756F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392" y="1580050"/>
            <a:ext cx="7555291" cy="4515951"/>
          </a:xfrm>
        </p:spPr>
        <p:txBody>
          <a:bodyPr>
            <a:noAutofit/>
          </a:bodyPr>
          <a:lstStyle/>
          <a:p>
            <a:r>
              <a:rPr lang="de-DE" dirty="0"/>
              <a:t>Roboter bewegen sich über die Marsoberfläche</a:t>
            </a:r>
          </a:p>
          <a:p>
            <a:r>
              <a:rPr lang="de-DE" dirty="0"/>
              <a:t>Hauptziel: Finden von Wasser in Form von Eis in einer der Höhlen</a:t>
            </a:r>
          </a:p>
          <a:p>
            <a:pPr lvl="3"/>
            <a:r>
              <a:rPr lang="de-DE" sz="2000" dirty="0"/>
              <a:t>Fels blockiert Eingang</a:t>
            </a:r>
          </a:p>
          <a:p>
            <a:pPr lvl="3"/>
            <a:r>
              <a:rPr lang="de-DE" sz="2000" dirty="0"/>
              <a:t>zwei Astronauten für das Wegrollen gebraucht</a:t>
            </a:r>
          </a:p>
          <a:p>
            <a:pPr lvl="3"/>
            <a:r>
              <a:rPr lang="de-DE" sz="2000" dirty="0"/>
              <a:t>Einsammeln des Eises mithilfe der Grabbing-Taste</a:t>
            </a:r>
          </a:p>
          <a:p>
            <a:r>
              <a:rPr lang="de-DE" dirty="0"/>
              <a:t>Nebenziele:</a:t>
            </a:r>
          </a:p>
          <a:p>
            <a:pPr lvl="3"/>
            <a:r>
              <a:rPr lang="de-DE" sz="2000" dirty="0"/>
              <a:t>Interaktion und Kooperation (Informationsaustausch, Ersatzteillieferungen)</a:t>
            </a:r>
          </a:p>
          <a:p>
            <a:pPr lvl="3"/>
            <a:r>
              <a:rPr lang="de-DE" sz="2000" dirty="0"/>
              <a:t>Reparieren/Aufbau von Antennen</a:t>
            </a:r>
          </a:p>
          <a:p>
            <a:pPr lvl="3"/>
            <a:r>
              <a:rPr lang="de-DE" sz="2000" dirty="0"/>
              <a:t>Wegpunkte erreichen</a:t>
            </a:r>
          </a:p>
          <a:p>
            <a:pPr lvl="3"/>
            <a:r>
              <a:rPr lang="de-DE" sz="2000" dirty="0"/>
              <a:t>Einsammeln von Proben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8FB1282-4499-FE49-AA91-6C31997C17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7" r="16934"/>
          <a:stretch>
            <a:fillRect/>
          </a:stretch>
        </p:blipFill>
        <p:spPr bwMode="auto">
          <a:xfrm>
            <a:off x="8653346" y="21772"/>
            <a:ext cx="3481575" cy="6781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03451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690960-7E9D-5C50-AAB9-1FB92916D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6. </a:t>
            </a:r>
            <a:r>
              <a:rPr lang="de-DE" dirty="0" err="1"/>
              <a:t>Storymission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1BCA85-12BC-7D6A-969D-75ACE3FC8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Vor der Mission:</a:t>
            </a:r>
          </a:p>
          <a:p>
            <a:pPr lvl="3"/>
            <a:r>
              <a:rPr lang="de-DE" sz="2000" dirty="0"/>
              <a:t>PC-Nutzer wird Missionskontrolleur</a:t>
            </a:r>
          </a:p>
          <a:p>
            <a:pPr lvl="3"/>
            <a:r>
              <a:rPr lang="de-DE" sz="2000" dirty="0"/>
              <a:t>Spieler wählen Roboter</a:t>
            </a:r>
          </a:p>
          <a:p>
            <a:pPr lvl="3"/>
            <a:r>
              <a:rPr lang="de-DE" sz="2000" dirty="0"/>
              <a:t>jeder Roboter nur einmal gleichzeitig nutzbar</a:t>
            </a:r>
          </a:p>
          <a:p>
            <a:pPr lvl="3"/>
            <a:r>
              <a:rPr lang="de-DE" sz="2000" dirty="0"/>
              <a:t>Ladebildschirm und Landesequenz</a:t>
            </a:r>
          </a:p>
          <a:p>
            <a:r>
              <a:rPr lang="de-DE" dirty="0"/>
              <a:t>Nach der Mission</a:t>
            </a:r>
          </a:p>
          <a:p>
            <a:pPr lvl="3"/>
            <a:r>
              <a:rPr lang="de-DE" sz="2000" dirty="0"/>
              <a:t>Analyse der Proben in einem Abschlusslevel</a:t>
            </a:r>
          </a:p>
          <a:p>
            <a:pPr lvl="3"/>
            <a:r>
              <a:rPr lang="de-DE" sz="2000" dirty="0"/>
              <a:t>Minispiel, bei dem mit Rädern Bilder geschärft werden müssen</a:t>
            </a:r>
          </a:p>
          <a:p>
            <a:pPr lvl="3"/>
            <a:r>
              <a:rPr lang="de-DE" sz="2000" dirty="0"/>
              <a:t>Spieler beschreiben diese und Missionskontrolleur muss sie erraten</a:t>
            </a:r>
          </a:p>
          <a:p>
            <a:pPr lvl="3"/>
            <a:r>
              <a:rPr lang="de-DE" sz="2000" dirty="0"/>
              <a:t>Punkte für gesammelte und richtig erratene Proben</a:t>
            </a:r>
          </a:p>
        </p:txBody>
      </p:sp>
    </p:spTree>
    <p:extLst>
      <p:ext uri="{BB962C8B-B14F-4D97-AF65-F5344CB8AC3E}">
        <p14:creationId xmlns:p14="http://schemas.microsoft.com/office/powerpoint/2010/main" val="11258813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7A84B7CE-730D-44A8-E5E5-B69653D34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038" y="556311"/>
            <a:ext cx="9185923" cy="57453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327657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777CE9D7-5BF2-4DC2-8E5E-597D7BEBB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62" y="979896"/>
            <a:ext cx="10648276" cy="4898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28771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394245-6382-9F9D-294D-236F0FF82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de-DE" dirty="0"/>
              <a:t>7. Audiostation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CF2DEB-B390-5F67-9999-052F86D276ED}"/>
              </a:ext>
            </a:extLst>
          </p:cNvPr>
          <p:cNvSpPr txBox="1">
            <a:spLocks/>
          </p:cNvSpPr>
          <p:nvPr/>
        </p:nvSpPr>
        <p:spPr>
          <a:xfrm>
            <a:off x="913795" y="1732449"/>
            <a:ext cx="6706205" cy="4058751"/>
          </a:xfrm>
          <a:prstGeom prst="rect">
            <a:avLst/>
          </a:prstGeom>
        </p:spPr>
        <p:txBody>
          <a:bodyPr/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Möglichkeit des Anhörens verschiedener Sounds mit Mars-/Erdatmosphäre </a:t>
            </a:r>
          </a:p>
          <a:p>
            <a:r>
              <a:rPr lang="de-DE" dirty="0"/>
              <a:t>Schalttafeln mit verschiedenen Sounds</a:t>
            </a:r>
          </a:p>
          <a:p>
            <a:pPr lvl="3"/>
            <a:r>
              <a:rPr lang="de-DE" sz="2000" dirty="0"/>
              <a:t>Start über Auswahl einer Tafel, Stoppen über erneute Auswahl</a:t>
            </a:r>
          </a:p>
          <a:p>
            <a:r>
              <a:rPr lang="de-DE" dirty="0"/>
              <a:t>Schaltflächen „Earth“ und „Mars“ zum Wechseln der Atmosphäre der Sounds </a:t>
            </a:r>
          </a:p>
          <a:p>
            <a:endParaRPr lang="de-DE" dirty="0"/>
          </a:p>
        </p:txBody>
      </p:sp>
      <p:pic>
        <p:nvPicPr>
          <p:cNvPr id="5" name="Grafik 4" descr="Ein Bild, das Screenshot, Wand, Computer, Bilderrahmen enthält.&#10;&#10;KI-generierte Inhalte können fehlerhaft sein.">
            <a:extLst>
              <a:ext uri="{FF2B5EF4-FFF2-40B4-BE49-F238E27FC236}">
                <a16:creationId xmlns:a16="http://schemas.microsoft.com/office/drawing/2014/main" id="{9133B2C1-C9EA-2508-335F-7109829CC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9" r="37500"/>
          <a:stretch>
            <a:fillRect/>
          </a:stretch>
        </p:blipFill>
        <p:spPr>
          <a:xfrm>
            <a:off x="8966128" y="39119"/>
            <a:ext cx="3204100" cy="6807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94176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76377D-537D-71F3-6883-D10F7F304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1. </a:t>
            </a:r>
            <a:r>
              <a:rPr lang="de-DE" dirty="0" err="1"/>
              <a:t>Map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A7396D2-A526-0C9B-632C-AFF40A498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7119860" cy="4058751"/>
          </a:xfrm>
        </p:spPr>
        <p:txBody>
          <a:bodyPr/>
          <a:lstStyle/>
          <a:p>
            <a:r>
              <a:rPr lang="de-DE" dirty="0"/>
              <a:t>Erkundungsgebiet von Gebirgen begrenzt</a:t>
            </a:r>
          </a:p>
          <a:p>
            <a:pPr lvl="3"/>
            <a:r>
              <a:rPr lang="de-DE" sz="1800" dirty="0"/>
              <a:t>natürliche Barriere</a:t>
            </a:r>
          </a:p>
          <a:p>
            <a:r>
              <a:rPr lang="de-DE" dirty="0"/>
              <a:t>Startpunkt des Spielers</a:t>
            </a:r>
          </a:p>
          <a:p>
            <a:r>
              <a:rPr lang="de-DE" dirty="0"/>
              <a:t>sechs Höhlen</a:t>
            </a:r>
          </a:p>
          <a:p>
            <a:r>
              <a:rPr lang="de-DE" dirty="0"/>
              <a:t>fünf Proben</a:t>
            </a:r>
          </a:p>
          <a:p>
            <a:r>
              <a:rPr lang="de-DE" dirty="0"/>
              <a:t>Fels und Zugang zum Eis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0F4746-AE67-AA92-29A3-4826C04C5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80047" y="1492687"/>
            <a:ext cx="6759475" cy="3864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08910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F7D063EC-90E9-0130-1E49-10865EB8B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683" y="514622"/>
            <a:ext cx="6618633" cy="5828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831387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reenshot, Wand, Computer, Bilderrahmen enthält.&#10;&#10;KI-generierte Inhalte können fehlerhaft sein.">
            <a:extLst>
              <a:ext uri="{FF2B5EF4-FFF2-40B4-BE49-F238E27FC236}">
                <a16:creationId xmlns:a16="http://schemas.microsoft.com/office/drawing/2014/main" id="{F03D519F-15B7-7349-BB26-9FC4D6585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40" y="675725"/>
            <a:ext cx="10403519" cy="5506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475933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535D3C-D0B9-9B13-CB5A-C9C8FA0A0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8. Dedicated Server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2C48B0A-8BDE-3874-C61A-9601D2C820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Verwaltung von Multiplayer-Sitzungen</a:t>
            </a:r>
          </a:p>
          <a:p>
            <a:r>
              <a:rPr lang="de-DE" dirty="0"/>
              <a:t>Synchronisation von Spielern</a:t>
            </a:r>
          </a:p>
          <a:p>
            <a:r>
              <a:rPr lang="de-DE" dirty="0"/>
              <a:t>Vorteile:</a:t>
            </a:r>
          </a:p>
          <a:p>
            <a:pPr lvl="3"/>
            <a:r>
              <a:rPr lang="de-DE" sz="2000" dirty="0"/>
              <a:t>„</a:t>
            </a:r>
            <a:r>
              <a:rPr lang="de-DE" sz="2000" dirty="0" err="1"/>
              <a:t>Headless</a:t>
            </a:r>
            <a:r>
              <a:rPr lang="de-DE" sz="2000" dirty="0"/>
              <a:t>“ Server</a:t>
            </a:r>
          </a:p>
          <a:p>
            <a:pPr lvl="3"/>
            <a:r>
              <a:rPr lang="de-DE" sz="2000" dirty="0"/>
              <a:t>Stabilität und Performance</a:t>
            </a:r>
          </a:p>
          <a:p>
            <a:pPr lvl="3"/>
            <a:r>
              <a:rPr lang="de-DE" sz="2000" dirty="0"/>
              <a:t>Skalierbarkeit</a:t>
            </a:r>
          </a:p>
          <a:p>
            <a:r>
              <a:rPr lang="de-DE" dirty="0"/>
              <a:t>Technische Aspekte:</a:t>
            </a:r>
          </a:p>
          <a:p>
            <a:pPr lvl="3"/>
            <a:r>
              <a:rPr lang="de-DE" sz="2000" dirty="0"/>
              <a:t>Unreal Engine vom Source </a:t>
            </a:r>
            <a:r>
              <a:rPr lang="de-DE" sz="2000"/>
              <a:t>Code nötig</a:t>
            </a:r>
            <a:endParaRPr lang="de-DE" sz="2000" dirty="0"/>
          </a:p>
          <a:p>
            <a:pPr lvl="3"/>
            <a:r>
              <a:rPr lang="de-DE" sz="2000" dirty="0" err="1"/>
              <a:t>Deployment</a:t>
            </a:r>
            <a:r>
              <a:rPr lang="de-DE" sz="2000" dirty="0"/>
              <a:t> auf lokalem oder externem Gerät möglich</a:t>
            </a:r>
          </a:p>
          <a:p>
            <a:pPr lvl="3"/>
            <a:r>
              <a:rPr lang="de-DE" sz="2000" dirty="0"/>
              <a:t>Separate </a:t>
            </a:r>
            <a:r>
              <a:rPr lang="de-DE" sz="2000" dirty="0" err="1"/>
              <a:t>Buildkonfiguration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020220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E30B5C4-6417-22E6-988E-5B91D9441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988" y="443869"/>
            <a:ext cx="9416024" cy="597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9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Wüste enthält.&#10;&#10;KI-generierte Inhalte können fehlerhaft sein.">
            <a:extLst>
              <a:ext uri="{FF2B5EF4-FFF2-40B4-BE49-F238E27FC236}">
                <a16:creationId xmlns:a16="http://schemas.microsoft.com/office/drawing/2014/main" id="{80FA692B-2F6B-8292-2D28-165693825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07" y="660826"/>
            <a:ext cx="10537586" cy="5536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73506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D14C9A2-9577-CAE2-B242-F442C162D5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2" r="14028"/>
          <a:stretch>
            <a:fillRect/>
          </a:stretch>
        </p:blipFill>
        <p:spPr bwMode="auto">
          <a:xfrm>
            <a:off x="870857" y="486970"/>
            <a:ext cx="10450286" cy="58840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83390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326C37-0C9B-A3C2-FCA6-FAD1E97BD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2. Chatfunktion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CAD75F-1243-6157-DE1B-1173B0E36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6706205" cy="4058751"/>
          </a:xfrm>
        </p:spPr>
        <p:txBody>
          <a:bodyPr/>
          <a:lstStyle/>
          <a:p>
            <a:r>
              <a:rPr lang="de-DE" dirty="0"/>
              <a:t>Öffnen des Chats mit Klick auf linken </a:t>
            </a:r>
            <a:r>
              <a:rPr lang="de-DE" dirty="0" err="1"/>
              <a:t>Thumbstick</a:t>
            </a:r>
            <a:endParaRPr lang="de-DE" dirty="0"/>
          </a:p>
          <a:p>
            <a:r>
              <a:rPr lang="de-DE" dirty="0" err="1"/>
              <a:t>Triggertaste</a:t>
            </a:r>
            <a:r>
              <a:rPr lang="de-DE" dirty="0"/>
              <a:t> des rechten Controllers zum Auswählen vordefinierter Antworten</a:t>
            </a:r>
          </a:p>
          <a:p>
            <a:r>
              <a:rPr lang="de-DE" dirty="0"/>
              <a:t>Nach Auswahl: Anzeige einer Sprechblase über dem Spieler für 5 Sekunden</a:t>
            </a:r>
          </a:p>
          <a:p>
            <a:r>
              <a:rPr lang="de-DE" dirty="0"/>
              <a:t>Vertonung aller Chatnachrichten</a:t>
            </a:r>
          </a:p>
          <a:p>
            <a:r>
              <a:rPr lang="de-DE" dirty="0"/>
              <a:t>Roboter können nur lesen</a:t>
            </a:r>
          </a:p>
          <a:p>
            <a:endParaRPr lang="de-DE" dirty="0"/>
          </a:p>
        </p:txBody>
      </p:sp>
      <p:sp>
        <p:nvSpPr>
          <p:cNvPr id="4" name="Sprechblase: oval 3">
            <a:extLst>
              <a:ext uri="{FF2B5EF4-FFF2-40B4-BE49-F238E27FC236}">
                <a16:creationId xmlns:a16="http://schemas.microsoft.com/office/drawing/2014/main" id="{9A5BAADF-A706-59BE-E6F0-EF3110ABB034}"/>
              </a:ext>
            </a:extLst>
          </p:cNvPr>
          <p:cNvSpPr/>
          <p:nvPr/>
        </p:nvSpPr>
        <p:spPr>
          <a:xfrm>
            <a:off x="8218714" y="2242457"/>
            <a:ext cx="3439886" cy="2296886"/>
          </a:xfrm>
          <a:prstGeom prst="wedgeEllipseCallou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6002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608A65D1-0A2F-15E0-4A42-7FFE0F1B9E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2" t="12320" r="6433" b="9461"/>
          <a:stretch>
            <a:fillRect/>
          </a:stretch>
        </p:blipFill>
        <p:spPr bwMode="auto">
          <a:xfrm>
            <a:off x="3090391" y="449135"/>
            <a:ext cx="6011217" cy="5959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33899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0F068A-9FD5-84DE-F63A-55BED203A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DE" dirty="0"/>
              <a:t>3. </a:t>
            </a:r>
            <a:r>
              <a:rPr lang="de-DE" dirty="0" err="1"/>
              <a:t>Teleport</a:t>
            </a:r>
            <a:endParaRPr lang="de-DE" dirty="0"/>
          </a:p>
        </p:txBody>
      </p:sp>
      <p:pic>
        <p:nvPicPr>
          <p:cNvPr id="5" name="Inhaltsplatzhalter 4" descr="Ein Bild, das Screenshot, Gelände, Wüste enthält.&#10;&#10;KI-generierte Inhalte können fehlerhaft sein.">
            <a:extLst>
              <a:ext uri="{FF2B5EF4-FFF2-40B4-BE49-F238E27FC236}">
                <a16:creationId xmlns:a16="http://schemas.microsoft.com/office/drawing/2014/main" id="{C19E5810-CE49-5C31-944C-363BDBEC0A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8" r="46495"/>
          <a:stretch>
            <a:fillRect/>
          </a:stretch>
        </p:blipFill>
        <p:spPr>
          <a:xfrm>
            <a:off x="8240490" y="55562"/>
            <a:ext cx="3896289" cy="6759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5C59BFD3-6F66-2FB4-5A73-58283CF859E7}"/>
              </a:ext>
            </a:extLst>
          </p:cNvPr>
          <p:cNvSpPr txBox="1">
            <a:spLocks/>
          </p:cNvSpPr>
          <p:nvPr/>
        </p:nvSpPr>
        <p:spPr>
          <a:xfrm>
            <a:off x="913795" y="1732449"/>
            <a:ext cx="6706205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Portale zur Teleportation</a:t>
            </a:r>
          </a:p>
          <a:p>
            <a:r>
              <a:rPr lang="de-DE" dirty="0"/>
              <a:t>Rechter </a:t>
            </a:r>
            <a:r>
              <a:rPr lang="de-DE" dirty="0" err="1"/>
              <a:t>Thumbstick</a:t>
            </a:r>
            <a:r>
              <a:rPr lang="de-DE" dirty="0"/>
              <a:t>, dann rechte </a:t>
            </a:r>
            <a:r>
              <a:rPr lang="de-DE" dirty="0" err="1"/>
              <a:t>Triggertaste</a:t>
            </a:r>
            <a:endParaRPr lang="de-DE" dirty="0"/>
          </a:p>
          <a:p>
            <a:r>
              <a:rPr lang="de-DE" dirty="0"/>
              <a:t>jeder Spieler kann über Interface neben dem Portal gewünschten Zielort auswählen</a:t>
            </a:r>
          </a:p>
          <a:p>
            <a:r>
              <a:rPr lang="de-DE" dirty="0"/>
              <a:t>nach Auswahl: 5-Sekunden-Timer im Sichtfeld aller Spieler, die teleportiert werden sollen</a:t>
            </a:r>
          </a:p>
          <a:p>
            <a:pPr lvl="3"/>
            <a:r>
              <a:rPr lang="de-DE" sz="2000" dirty="0"/>
              <a:t>Müssen sich dafür in unmittelbarer Nähe befinden</a:t>
            </a:r>
          </a:p>
        </p:txBody>
      </p:sp>
    </p:spTree>
    <p:extLst>
      <p:ext uri="{BB962C8B-B14F-4D97-AF65-F5344CB8AC3E}">
        <p14:creationId xmlns:p14="http://schemas.microsoft.com/office/powerpoint/2010/main" val="4057520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reenshot, Gelände, Wüste enthält.&#10;&#10;KI-generierte Inhalte können fehlerhaft sein.">
            <a:extLst>
              <a:ext uri="{FF2B5EF4-FFF2-40B4-BE49-F238E27FC236}">
                <a16:creationId xmlns:a16="http://schemas.microsoft.com/office/drawing/2014/main" id="{2C286B44-A3EE-8944-2DBE-C3BEF82E4E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814" y="493258"/>
            <a:ext cx="9394371" cy="5871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926853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chiefer">
  <a:themeElements>
    <a:clrScheme name="Benutzerdefiniert 4">
      <a:dk1>
        <a:sysClr val="windowText" lastClr="000000"/>
      </a:dk1>
      <a:lt1>
        <a:sysClr val="window" lastClr="FFFFFF"/>
      </a:lt1>
      <a:dk2>
        <a:srgbClr val="88361C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Schiefer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chiefer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Schiefer</Template>
  <TotalTime>0</TotalTime>
  <Words>413</Words>
  <Application>Microsoft Office PowerPoint</Application>
  <PresentationFormat>Breitbild</PresentationFormat>
  <Paragraphs>75</Paragraphs>
  <Slides>22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6" baseType="lpstr">
      <vt:lpstr>Aptos</vt:lpstr>
      <vt:lpstr>Calisto MT</vt:lpstr>
      <vt:lpstr>Wingdings 2</vt:lpstr>
      <vt:lpstr>Schiefer</vt:lpstr>
      <vt:lpstr>Die Funktionen</vt:lpstr>
      <vt:lpstr>1. Map</vt:lpstr>
      <vt:lpstr>PowerPoint-Präsentation</vt:lpstr>
      <vt:lpstr>PowerPoint-Präsentation</vt:lpstr>
      <vt:lpstr>PowerPoint-Präsentation</vt:lpstr>
      <vt:lpstr>2. Chatfunktion</vt:lpstr>
      <vt:lpstr>PowerPoint-Präsentation</vt:lpstr>
      <vt:lpstr>3. Teleport</vt:lpstr>
      <vt:lpstr>PowerPoint-Präsentation</vt:lpstr>
      <vt:lpstr>4. Mini-Map</vt:lpstr>
      <vt:lpstr>PowerPoint-Präsentation</vt:lpstr>
      <vt:lpstr>5. NPCs</vt:lpstr>
      <vt:lpstr>PowerPoint-Präsentation</vt:lpstr>
      <vt:lpstr>PowerPoint-Präsentation</vt:lpstr>
      <vt:lpstr>6. Storymission</vt:lpstr>
      <vt:lpstr>6. Storymission</vt:lpstr>
      <vt:lpstr>PowerPoint-Präsentation</vt:lpstr>
      <vt:lpstr>PowerPoint-Präsentation</vt:lpstr>
      <vt:lpstr>7. Audiostation</vt:lpstr>
      <vt:lpstr>PowerPoint-Präsentation</vt:lpstr>
      <vt:lpstr>PowerPoint-Präsentation</vt:lpstr>
      <vt:lpstr>8. Dedicated Server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Marie Lehmann</dc:creator>
  <cp:lastModifiedBy>Marie Lehmann</cp:lastModifiedBy>
  <cp:revision>2</cp:revision>
  <dcterms:created xsi:type="dcterms:W3CDTF">2025-09-21T16:00:05Z</dcterms:created>
  <dcterms:modified xsi:type="dcterms:W3CDTF">2025-09-22T13:16:23Z</dcterms:modified>
</cp:coreProperties>
</file>